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824" r:id="rId2"/>
    <p:sldId id="593" r:id="rId3"/>
    <p:sldId id="299" r:id="rId4"/>
    <p:sldId id="310" r:id="rId5"/>
    <p:sldId id="311" r:id="rId6"/>
    <p:sldId id="300" r:id="rId7"/>
    <p:sldId id="308" r:id="rId8"/>
    <p:sldId id="309" r:id="rId9"/>
    <p:sldId id="312" r:id="rId10"/>
    <p:sldId id="313" r:id="rId11"/>
    <p:sldId id="340" r:id="rId12"/>
    <p:sldId id="825" r:id="rId13"/>
    <p:sldId id="826" r:id="rId14"/>
    <p:sldId id="827" r:id="rId15"/>
    <p:sldId id="820" r:id="rId16"/>
    <p:sldId id="821" r:id="rId17"/>
    <p:sldId id="82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8" autoAdjust="0"/>
    <p:restoredTop sz="91469" autoAdjust="0"/>
  </p:normalViewPr>
  <p:slideViewPr>
    <p:cSldViewPr snapToGrid="0">
      <p:cViewPr varScale="1">
        <p:scale>
          <a:sx n="137" d="100"/>
          <a:sy n="137" d="100"/>
        </p:scale>
        <p:origin x="12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5/29/23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5"/>
          <a:stretch/>
        </p:blipFill>
        <p:spPr bwMode="auto">
          <a:xfrm>
            <a:off x="8182940" y="6284000"/>
            <a:ext cx="961060" cy="5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nordicapis.com/13-api-directories-to-help-you-discover-api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0D45-6D46-1347-AE50-CB66A154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50280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100" dirty="0"/>
              <a:t>Day 5!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763D38DA-0793-4FB3-8CE4-CAA8A50B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1"/>
            <a:ext cx="2750277" cy="37795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2"/>
            <a:ext cx="566699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LOL Here Attendance Cat Meme - Cat Planet | Cat Planet">
            <a:extLst>
              <a:ext uri="{FF2B5EF4-FFF2-40B4-BE49-F238E27FC236}">
                <a16:creationId xmlns:a16="http://schemas.microsoft.com/office/drawing/2014/main" id="{36A0934B-FFF6-C346-A2B3-5B2AB82BA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5" t="-1" r="438" b="4"/>
          <a:stretch/>
        </p:blipFill>
        <p:spPr bwMode="auto">
          <a:xfrm>
            <a:off x="3477005" y="640082"/>
            <a:ext cx="5666993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201CE-5478-B64A-BE37-08817028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476" y="6356350"/>
            <a:ext cx="51435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9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600">
                <a:latin typeface="Calibri" panose="020F0502020204030204"/>
              </a:rPr>
              <a:pPr>
                <a:lnSpc>
                  <a:spcPct val="190000"/>
                </a:lnSpc>
                <a:spcAft>
                  <a:spcPts val="600"/>
                </a:spcAft>
                <a:defRPr/>
              </a:pPr>
              <a:t>1</a:t>
            </a:fld>
            <a:endParaRPr lang="en-US" sz="600"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85275-BC80-BE48-971F-1A0151DF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538" y="6356350"/>
            <a:ext cx="214540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753EFC8-4232-4598-94F6-94C0EBAFC469}" type="datetime1">
              <a:rPr lang="en-US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5/29/23</a:t>
            </a:fld>
            <a:endParaRPr lang="en-US"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36312-6A11-DA40-B80A-CF71A15E4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7036" y="6356350"/>
            <a:ext cx="4965134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5136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543" y="1559211"/>
            <a:ext cx="4184476" cy="3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94261" y="1874484"/>
            <a:ext cx="261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A_youtubeAPI_example.R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3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2EE61-E5EE-9AFE-64CC-BCC80310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F0E54-1CF4-BD2D-D704-2BBFC576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www.politico.eu</a:t>
            </a:r>
            <a:r>
              <a:rPr lang="en-US" dirty="0"/>
              <a:t>/</a:t>
            </a:r>
            <a:r>
              <a:rPr lang="en-US" dirty="0" err="1"/>
              <a:t>europe</a:t>
            </a:r>
            <a:r>
              <a:rPr lang="en-US" dirty="0"/>
              <a:t>-poll-of-polls/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EC4C7-D584-F41C-E7DD-22893BA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99566-AF98-AC91-89DF-738EF5B12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940DD-6B79-4CD9-A850-45E31F71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8" y="1088392"/>
            <a:ext cx="8932804" cy="42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9F8A3-736F-E66A-83D7-9C332DD6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12D19-574E-2F41-17A3-92A92F32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DE96-1511-FB37-1235-E0FB26B3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82D5-E339-4C80-C8F4-A5489886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2C90C-A4AE-EDF1-32B4-E1DCD331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5926"/>
            <a:ext cx="7772400" cy="4326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AB61E-6DF0-2D28-AAA5-210B76CA915F}"/>
              </a:ext>
            </a:extLst>
          </p:cNvPr>
          <p:cNvSpPr txBox="1"/>
          <p:nvPr/>
        </p:nvSpPr>
        <p:spPr>
          <a:xfrm>
            <a:off x="571500" y="573171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B_EU_politics_data.R</a:t>
            </a:r>
            <a:endParaRPr lang="en-US" dirty="0"/>
          </a:p>
          <a:p>
            <a:r>
              <a:rPr lang="en-US" dirty="0" err="1"/>
              <a:t>C_presidentApproval_example.R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6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 Simple JSON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2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/>
              <a:t>If you work with social media data (requires signing up)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https://nordicapis.com/13-api-directories-to-help-you-discover-apis/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2064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2400" i="1" dirty="0"/>
              <a:t>API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380</Words>
  <Application>Microsoft Macintosh PowerPoint</Application>
  <PresentationFormat>On-screen Show (4:3)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1_Office Theme</vt:lpstr>
      <vt:lpstr>Day 5!</vt:lpstr>
      <vt:lpstr>GSERM: Text Mining &amp; NLP API Sources</vt:lpstr>
      <vt:lpstr>What is an API?</vt:lpstr>
      <vt:lpstr>PowerPoint Presentation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In chrome access the developer console.</vt:lpstr>
      <vt:lpstr>PowerPoint Presentation</vt:lpstr>
      <vt:lpstr>Closed Caption Data is in JSON</vt:lpstr>
      <vt:lpstr>Now JSON</vt:lpstr>
      <vt:lpstr>https://www.politico.eu/europe-poll-of-polls/</vt:lpstr>
      <vt:lpstr>PowerPoint Presentation</vt:lpstr>
      <vt:lpstr>Appendix: A Simple JSON API</vt:lpstr>
      <vt:lpstr>Some APIs require a “handshake” to authenticate</vt:lpstr>
      <vt:lpstr>Other Straightforward APIs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5!</dc:title>
  <dc:creator>Kwartler, Edward</dc:creator>
  <cp:lastModifiedBy>Kwartler, Edward</cp:lastModifiedBy>
  <cp:revision>4</cp:revision>
  <dcterms:created xsi:type="dcterms:W3CDTF">2021-01-10T22:13:02Z</dcterms:created>
  <dcterms:modified xsi:type="dcterms:W3CDTF">2023-05-29T16:12:15Z</dcterms:modified>
</cp:coreProperties>
</file>